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70" d="100"/>
          <a:sy n="70" d="100"/>
        </p:scale>
        <p:origin x="669" y="4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47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49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3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15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3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0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1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2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9A0E-C90B-4A22-88FA-D1C9F8DD790C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5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E90C086-541D-4EE3-A4B4-06FC209B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62" y="726626"/>
            <a:ext cx="7115227" cy="1009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38A81-95AB-43D0-AADC-A10548A7171B}"/>
              </a:ext>
            </a:extLst>
          </p:cNvPr>
          <p:cNvSpPr txBox="1"/>
          <p:nvPr/>
        </p:nvSpPr>
        <p:spPr>
          <a:xfrm>
            <a:off x="2476362" y="2490622"/>
            <a:ext cx="85714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Capstone Project </a:t>
            </a:r>
            <a:r>
              <a:rPr lang="en-IN" sz="2000" dirty="0"/>
              <a:t>- </a:t>
            </a:r>
            <a:r>
              <a:rPr lang="en-IN" sz="2000" b="0" i="0" dirty="0">
                <a:solidFill>
                  <a:srgbClr val="000000"/>
                </a:solidFill>
                <a:effectLst/>
              </a:rPr>
              <a:t>Blockchain Based Ticket Management</a:t>
            </a:r>
            <a:r>
              <a:rPr lang="en-IN" sz="2000" dirty="0"/>
              <a:t> </a:t>
            </a:r>
          </a:p>
          <a:p>
            <a:endParaRPr lang="en-IN" sz="2000" dirty="0"/>
          </a:p>
          <a:p>
            <a:r>
              <a:rPr lang="en-IN" sz="2000" b="1" dirty="0"/>
              <a:t>Group 2 Milestone Submission </a:t>
            </a:r>
            <a:r>
              <a:rPr lang="en-IN" sz="2000" dirty="0"/>
              <a:t>- Private Blockchain Network</a:t>
            </a:r>
          </a:p>
          <a:p>
            <a:endParaRPr lang="en-IN" sz="2000" dirty="0"/>
          </a:p>
          <a:p>
            <a:r>
              <a:rPr lang="en-IN" sz="2000" b="1" dirty="0"/>
              <a:t>Mentor</a:t>
            </a:r>
            <a:r>
              <a:rPr lang="en-IN" sz="2000" dirty="0"/>
              <a:t> - Kalpit Singh Kushwaha</a:t>
            </a:r>
          </a:p>
          <a:p>
            <a:endParaRPr lang="en-IN" sz="2000" dirty="0"/>
          </a:p>
          <a:p>
            <a:r>
              <a:rPr lang="en-IN" sz="2000" b="1" dirty="0"/>
              <a:t>Team</a:t>
            </a:r>
            <a:r>
              <a:rPr lang="en-IN" sz="2000" dirty="0"/>
              <a:t> - Pinakin Purandare, Vishal Chawre, Swaminathan, Madhavi Chopparapu</a:t>
            </a:r>
          </a:p>
          <a:p>
            <a:r>
              <a:rPr lang="en-IN" sz="2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0195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491003-28E2-47BE-8B56-C7B0921931D3}"/>
              </a:ext>
            </a:extLst>
          </p:cNvPr>
          <p:cNvSpPr txBox="1">
            <a:spLocks/>
          </p:cNvSpPr>
          <p:nvPr/>
        </p:nvSpPr>
        <p:spPr>
          <a:xfrm>
            <a:off x="654146" y="251232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 – Different Ec2 Machine</a:t>
            </a:r>
          </a:p>
          <a:p>
            <a:r>
              <a:rPr lang="en-US" sz="31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CF082-10FC-4977-944D-E581843A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" y="878778"/>
            <a:ext cx="10792267" cy="497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AEC05-CD19-409E-90A2-BA5CA688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8" y="3005134"/>
            <a:ext cx="10753804" cy="84773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0255A9-E219-438A-9EF8-E697A86DBAB1}"/>
              </a:ext>
            </a:extLst>
          </p:cNvPr>
          <p:cNvCxnSpPr>
            <a:cxnSpLocks/>
          </p:cNvCxnSpPr>
          <p:nvPr/>
        </p:nvCxnSpPr>
        <p:spPr>
          <a:xfrm>
            <a:off x="745587" y="741679"/>
            <a:ext cx="70677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5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AC019-62E5-405B-9C49-72F21757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48" y="781896"/>
            <a:ext cx="11011356" cy="5197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A96C3B-9A75-4956-A775-5183C2F01C4E}"/>
              </a:ext>
            </a:extLst>
          </p:cNvPr>
          <p:cNvSpPr txBox="1">
            <a:spLocks/>
          </p:cNvSpPr>
          <p:nvPr/>
        </p:nvSpPr>
        <p:spPr>
          <a:xfrm>
            <a:off x="622387" y="151535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Checking Peer Count</a:t>
            </a:r>
          </a:p>
          <a:p>
            <a:r>
              <a:rPr lang="en-US" sz="3100" dirty="0"/>
              <a:t>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9689D-6ADD-4110-9B94-61FACA4BD315}"/>
              </a:ext>
            </a:extLst>
          </p:cNvPr>
          <p:cNvCxnSpPr/>
          <p:nvPr/>
        </p:nvCxnSpPr>
        <p:spPr>
          <a:xfrm>
            <a:off x="75063" y="5916304"/>
            <a:ext cx="614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257BA8-87C4-4F5F-8083-832D1704C7FA}"/>
              </a:ext>
            </a:extLst>
          </p:cNvPr>
          <p:cNvCxnSpPr>
            <a:cxnSpLocks/>
          </p:cNvCxnSpPr>
          <p:nvPr/>
        </p:nvCxnSpPr>
        <p:spPr>
          <a:xfrm>
            <a:off x="744548" y="668026"/>
            <a:ext cx="41072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9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42005-88B9-4AA2-9523-DED59559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07" y="680355"/>
            <a:ext cx="9519958" cy="3730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7BD46A-A7BB-424B-A9C4-8F51D183D353}"/>
              </a:ext>
            </a:extLst>
          </p:cNvPr>
          <p:cNvSpPr txBox="1">
            <a:spLocks/>
          </p:cNvSpPr>
          <p:nvPr/>
        </p:nvSpPr>
        <p:spPr>
          <a:xfrm>
            <a:off x="670566" y="66455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Send </a:t>
            </a:r>
            <a:r>
              <a:rPr lang="en-US" sz="3100" dirty="0" err="1"/>
              <a:t>TxN</a:t>
            </a:r>
            <a:r>
              <a:rPr lang="en-US" sz="3100" dirty="0"/>
              <a:t> with </a:t>
            </a:r>
            <a:r>
              <a:rPr lang="en-IN" sz="3100" dirty="0"/>
              <a:t>Different</a:t>
            </a:r>
            <a:r>
              <a:rPr lang="en-US" sz="3100" dirty="0"/>
              <a:t> ec2 </a:t>
            </a:r>
            <a:r>
              <a:rPr lang="en-US" sz="3100" dirty="0" err="1"/>
              <a:t>geth</a:t>
            </a:r>
            <a:r>
              <a:rPr lang="en-US" sz="3100" dirty="0"/>
              <a:t> account</a:t>
            </a:r>
          </a:p>
          <a:p>
            <a:r>
              <a:rPr lang="en-US" sz="31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2FE38-A866-4767-88DD-62E1D659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07" y="5081422"/>
            <a:ext cx="9519958" cy="750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E8E58-CEE6-4FB5-8AAE-8E1E122007BF}"/>
              </a:ext>
            </a:extLst>
          </p:cNvPr>
          <p:cNvCxnSpPr>
            <a:cxnSpLocks/>
          </p:cNvCxnSpPr>
          <p:nvPr/>
        </p:nvCxnSpPr>
        <p:spPr>
          <a:xfrm>
            <a:off x="798907" y="564258"/>
            <a:ext cx="827003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55BC8F0-2F46-4115-B10F-D8492D34A30E}"/>
              </a:ext>
            </a:extLst>
          </p:cNvPr>
          <p:cNvSpPr txBox="1">
            <a:spLocks/>
          </p:cNvSpPr>
          <p:nvPr/>
        </p:nvSpPr>
        <p:spPr>
          <a:xfrm>
            <a:off x="670566" y="452734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</a:t>
            </a:r>
          </a:p>
          <a:p>
            <a:r>
              <a:rPr lang="en-US" sz="3100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FE2260-CC6A-4A7C-97AA-3D164A00E906}"/>
              </a:ext>
            </a:extLst>
          </p:cNvPr>
          <p:cNvCxnSpPr>
            <a:cxnSpLocks/>
          </p:cNvCxnSpPr>
          <p:nvPr/>
        </p:nvCxnSpPr>
        <p:spPr>
          <a:xfrm>
            <a:off x="798907" y="5020890"/>
            <a:ext cx="23810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3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E9999-2A8E-40FB-9E32-99DF8228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79" y="1048044"/>
            <a:ext cx="11324623" cy="45016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6BFF0B-9864-410A-B85C-3AA9AC7AFDC9}"/>
              </a:ext>
            </a:extLst>
          </p:cNvPr>
          <p:cNvSpPr txBox="1">
            <a:spLocks/>
          </p:cNvSpPr>
          <p:nvPr/>
        </p:nvSpPr>
        <p:spPr>
          <a:xfrm>
            <a:off x="549478" y="89422"/>
            <a:ext cx="963175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Dashboard – Blockchain Network Monitoring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95C47A-83B4-4AAE-AEE8-3D81EFC9A477}"/>
              </a:ext>
            </a:extLst>
          </p:cNvPr>
          <p:cNvCxnSpPr>
            <a:cxnSpLocks/>
          </p:cNvCxnSpPr>
          <p:nvPr/>
        </p:nvCxnSpPr>
        <p:spPr>
          <a:xfrm>
            <a:off x="661179" y="912276"/>
            <a:ext cx="92607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5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1B7B1-A26C-4995-B9CA-E62A79D8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1" y="873458"/>
            <a:ext cx="9950676" cy="4875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77943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ESCROW SMART CONTRACT CODE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32037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81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61F9D-0D5F-4AEA-983D-8BEFFBDF7DDB}"/>
              </a:ext>
            </a:extLst>
          </p:cNvPr>
          <p:cNvSpPr txBox="1"/>
          <p:nvPr/>
        </p:nvSpPr>
        <p:spPr>
          <a:xfrm>
            <a:off x="4056700" y="2828835"/>
            <a:ext cx="496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More to Come…</a:t>
            </a:r>
          </a:p>
          <a:p>
            <a:r>
              <a:rPr lang="en-IN" sz="3600" dirty="0"/>
              <a:t>In Final Submission 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5F990B0-EB76-4B08-A938-8FB5F9A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62" y="726626"/>
            <a:ext cx="7115227" cy="10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2D0EA-611C-46C4-A174-11A0B94C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SMART Contracts</a:t>
            </a:r>
          </a:p>
        </p:txBody>
      </p:sp>
      <p:cxnSp>
        <p:nvCxnSpPr>
          <p:cNvPr id="41" name="Straight Connector 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3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08F2F-DB30-4604-9800-733E4ABC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283" y="1116345"/>
            <a:ext cx="5351101" cy="3866172"/>
          </a:xfrm>
          <a:prstGeom prst="rect">
            <a:avLst/>
          </a:prstGeom>
        </p:spPr>
      </p:pic>
      <p:pic>
        <p:nvPicPr>
          <p:cNvPr id="46" name="Picture 3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0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14A43-C6F8-414E-A47D-A79F8740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3000654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dirty="0"/>
              <a:t>Blockchain Infra - cloud </a:t>
            </a:r>
          </a:p>
        </p:txBody>
      </p:sp>
      <p:cxnSp>
        <p:nvCxnSpPr>
          <p:cNvPr id="43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64DA65-C256-4D18-849F-86A2F465A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" r="-2" b="1422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9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3E254F-2A2E-4F47-B39B-4EB70FA8F25B}"/>
              </a:ext>
            </a:extLst>
          </p:cNvPr>
          <p:cNvSpPr/>
          <p:nvPr/>
        </p:nvSpPr>
        <p:spPr>
          <a:xfrm>
            <a:off x="5189912" y="551602"/>
            <a:ext cx="1812175" cy="108619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(Boot Node)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EC2 Machine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41100-FF64-4BBA-8A62-B7B3976956FE}"/>
              </a:ext>
            </a:extLst>
          </p:cNvPr>
          <p:cNvSpPr/>
          <p:nvPr/>
        </p:nvSpPr>
        <p:spPr>
          <a:xfrm>
            <a:off x="864527" y="2187050"/>
            <a:ext cx="5117591" cy="358773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AF4BFB-4E52-4BB1-B291-C9793C7FB011}"/>
              </a:ext>
            </a:extLst>
          </p:cNvPr>
          <p:cNvSpPr/>
          <p:nvPr/>
        </p:nvSpPr>
        <p:spPr>
          <a:xfrm>
            <a:off x="1324786" y="4461899"/>
            <a:ext cx="2705486" cy="758130"/>
          </a:xfrm>
          <a:prstGeom prst="roundRect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EagleAccount1- Sealer Account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530EA9-90FB-40C2-8DDB-2D5325FF6EC7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flipH="1">
            <a:off x="3423323" y="1094700"/>
            <a:ext cx="1766589" cy="109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117621-1EA6-4D0D-B973-E56F5DCB6200}"/>
              </a:ext>
            </a:extLst>
          </p:cNvPr>
          <p:cNvCxnSpPr>
            <a:cxnSpLocks/>
            <a:stCxn id="4" idx="3"/>
            <a:endCxn id="68" idx="0"/>
          </p:cNvCxnSpPr>
          <p:nvPr/>
        </p:nvCxnSpPr>
        <p:spPr>
          <a:xfrm>
            <a:off x="7002087" y="1094700"/>
            <a:ext cx="1949246" cy="109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350993-418F-4661-B6B2-47F0EFAA2A1D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3423323" y="577478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1AE026A-A60D-460B-B169-E754557D3A77}"/>
              </a:ext>
            </a:extLst>
          </p:cNvPr>
          <p:cNvSpPr/>
          <p:nvPr/>
        </p:nvSpPr>
        <p:spPr>
          <a:xfrm>
            <a:off x="6392537" y="2187050"/>
            <a:ext cx="5117591" cy="356919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A3341E-20BB-4F3D-95F6-32B46F535142}"/>
              </a:ext>
            </a:extLst>
          </p:cNvPr>
          <p:cNvSpPr/>
          <p:nvPr/>
        </p:nvSpPr>
        <p:spPr>
          <a:xfrm>
            <a:off x="8344383" y="4461899"/>
            <a:ext cx="2705486" cy="758130"/>
          </a:xfrm>
          <a:prstGeom prst="roundRect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EagleAccount2- Sealer Account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38E2F0B-F966-4636-8FC4-2FA48865739C}"/>
              </a:ext>
            </a:extLst>
          </p:cNvPr>
          <p:cNvSpPr/>
          <p:nvPr/>
        </p:nvSpPr>
        <p:spPr>
          <a:xfrm>
            <a:off x="7240696" y="2919982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>
                <a:solidFill>
                  <a:schemeClr val="tx1"/>
                </a:solidFill>
              </a:rPr>
              <a:t>Pinakin</a:t>
            </a:r>
            <a:r>
              <a:rPr lang="en-IN" sz="1200" dirty="0">
                <a:solidFill>
                  <a:schemeClr val="tx1"/>
                </a:solidFill>
              </a:rPr>
              <a:t> -  Customer Account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F369C27-1C2E-40C0-A0F6-DF7CFE77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05" y="4235785"/>
            <a:ext cx="1294245" cy="121035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ED9E8E-955C-43B5-9C6E-DA0CF25DD4EF}"/>
              </a:ext>
            </a:extLst>
          </p:cNvPr>
          <p:cNvCxnSpPr>
            <a:cxnSpLocks/>
          </p:cNvCxnSpPr>
          <p:nvPr/>
        </p:nvCxnSpPr>
        <p:spPr>
          <a:xfrm>
            <a:off x="4353260" y="3285554"/>
            <a:ext cx="1173520" cy="15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C61CAB-7E75-4612-9A05-C36C165714C0}"/>
              </a:ext>
            </a:extLst>
          </p:cNvPr>
          <p:cNvCxnSpPr>
            <a:cxnSpLocks/>
          </p:cNvCxnSpPr>
          <p:nvPr/>
        </p:nvCxnSpPr>
        <p:spPr>
          <a:xfrm>
            <a:off x="2408486" y="3270974"/>
            <a:ext cx="3109219" cy="156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E84F0E-A014-4E1E-9B70-CE419FE31E81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6834450" y="3314957"/>
            <a:ext cx="3082876" cy="15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614931A-3DDC-461D-8D7C-3043B0272D4F}"/>
              </a:ext>
            </a:extLst>
          </p:cNvPr>
          <p:cNvCxnSpPr>
            <a:cxnSpLocks/>
          </p:cNvCxnSpPr>
          <p:nvPr/>
        </p:nvCxnSpPr>
        <p:spPr>
          <a:xfrm flipH="1">
            <a:off x="6847875" y="3314756"/>
            <a:ext cx="1154997" cy="15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FBFFCA7-C291-40C7-91DF-6116BA7F6B82}"/>
              </a:ext>
            </a:extLst>
          </p:cNvPr>
          <p:cNvCxnSpPr/>
          <p:nvPr/>
        </p:nvCxnSpPr>
        <p:spPr>
          <a:xfrm flipH="1">
            <a:off x="4030272" y="4840964"/>
            <a:ext cx="149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2F9C08E-1B7D-48FF-ADEF-D2AC6A8DABDC}"/>
              </a:ext>
            </a:extLst>
          </p:cNvPr>
          <p:cNvCxnSpPr>
            <a:endCxn id="70" idx="1"/>
          </p:cNvCxnSpPr>
          <p:nvPr/>
        </p:nvCxnSpPr>
        <p:spPr>
          <a:xfrm>
            <a:off x="6836643" y="4840964"/>
            <a:ext cx="1507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itle 1">
            <a:extLst>
              <a:ext uri="{FF2B5EF4-FFF2-40B4-BE49-F238E27FC236}">
                <a16:creationId xmlns:a16="http://schemas.microsoft.com/office/drawing/2014/main" id="{8BD2E851-63DC-43E0-8E13-89869B68107A}"/>
              </a:ext>
            </a:extLst>
          </p:cNvPr>
          <p:cNvSpPr txBox="1">
            <a:spLocks/>
          </p:cNvSpPr>
          <p:nvPr/>
        </p:nvSpPr>
        <p:spPr>
          <a:xfrm>
            <a:off x="731966" y="390769"/>
            <a:ext cx="2823919" cy="12864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Blockchain Infra - GETH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A3D6FB-21EC-4AF5-AF19-7465D6CE5CB5}"/>
              </a:ext>
            </a:extLst>
          </p:cNvPr>
          <p:cNvSpPr txBox="1"/>
          <p:nvPr/>
        </p:nvSpPr>
        <p:spPr>
          <a:xfrm>
            <a:off x="1263826" y="2326848"/>
            <a:ext cx="16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EC2 Machine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5365364-E5C3-4E04-8854-DCC415907C2C}"/>
              </a:ext>
            </a:extLst>
          </p:cNvPr>
          <p:cNvSpPr txBox="1"/>
          <p:nvPr/>
        </p:nvSpPr>
        <p:spPr>
          <a:xfrm>
            <a:off x="6949452" y="2349359"/>
            <a:ext cx="16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EC2 Machine 3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B29DD68-905D-4AC7-9C53-31629425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09" y="5648999"/>
            <a:ext cx="200026" cy="11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7C4A6-833D-4C54-B085-FA39877B0B9D}"/>
              </a:ext>
            </a:extLst>
          </p:cNvPr>
          <p:cNvSpPr txBox="1"/>
          <p:nvPr/>
        </p:nvSpPr>
        <p:spPr>
          <a:xfrm>
            <a:off x="5442935" y="5413761"/>
            <a:ext cx="171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Escrow Account</a:t>
            </a:r>
          </a:p>
          <a:p>
            <a:r>
              <a:rPr lang="en-IN" sz="1600" dirty="0">
                <a:solidFill>
                  <a:srgbClr val="002060"/>
                </a:solidFill>
              </a:rPr>
              <a:t>(Smart Contract)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FCAD3C-BB5A-4C07-BFF9-2EE1EF729E6E}"/>
              </a:ext>
            </a:extLst>
          </p:cNvPr>
          <p:cNvSpPr/>
          <p:nvPr/>
        </p:nvSpPr>
        <p:spPr>
          <a:xfrm>
            <a:off x="9186408" y="2919982"/>
            <a:ext cx="1579078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Madhavi -  Customer Account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29E336-74CC-4C86-9A63-9ED4029A1D40}"/>
              </a:ext>
            </a:extLst>
          </p:cNvPr>
          <p:cNvSpPr/>
          <p:nvPr/>
        </p:nvSpPr>
        <p:spPr>
          <a:xfrm>
            <a:off x="1701963" y="2874486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Vishal -  Customer Account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F22212-D7D5-4D0F-B263-59773C79E98D}"/>
              </a:ext>
            </a:extLst>
          </p:cNvPr>
          <p:cNvSpPr/>
          <p:nvPr/>
        </p:nvSpPr>
        <p:spPr>
          <a:xfrm>
            <a:off x="3647675" y="2874486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Swami -  Customer Account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A0863-B0BA-4D0E-BE18-03BEBA960DDB}"/>
              </a:ext>
            </a:extLst>
          </p:cNvPr>
          <p:cNvCxnSpPr/>
          <p:nvPr/>
        </p:nvCxnSpPr>
        <p:spPr>
          <a:xfrm>
            <a:off x="805217" y="1849342"/>
            <a:ext cx="25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5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D839-C62E-4542-AF4C-909D43684712}"/>
              </a:ext>
            </a:extLst>
          </p:cNvPr>
          <p:cNvSpPr txBox="1">
            <a:spLocks/>
          </p:cNvSpPr>
          <p:nvPr/>
        </p:nvSpPr>
        <p:spPr>
          <a:xfrm>
            <a:off x="769169" y="491029"/>
            <a:ext cx="8039240" cy="64320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EC2 Instances – Boot and Geth Nodes</a:t>
            </a:r>
          </a:p>
          <a:p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82BF-C0AC-4062-A492-72AF9897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3" y="903650"/>
            <a:ext cx="11057205" cy="48542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F7879A-6EFC-4929-9BCC-515A06E6D65D}"/>
              </a:ext>
            </a:extLst>
          </p:cNvPr>
          <p:cNvCxnSpPr>
            <a:cxnSpLocks/>
          </p:cNvCxnSpPr>
          <p:nvPr/>
        </p:nvCxnSpPr>
        <p:spPr>
          <a:xfrm>
            <a:off x="863483" y="793040"/>
            <a:ext cx="78506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95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32E1-984A-4A81-8E53-4D0F866CA74F}"/>
              </a:ext>
            </a:extLst>
          </p:cNvPr>
          <p:cNvSpPr txBox="1">
            <a:spLocks/>
          </p:cNvSpPr>
          <p:nvPr/>
        </p:nvSpPr>
        <p:spPr>
          <a:xfrm>
            <a:off x="268350" y="157801"/>
            <a:ext cx="7169679" cy="643206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Geth Accounts start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88A97-F3DC-4DFD-BFD4-016CFE40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5" y="928470"/>
            <a:ext cx="11740095" cy="45757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497D6B-159D-4C2B-A8D8-6E5ED2893433}"/>
              </a:ext>
            </a:extLst>
          </p:cNvPr>
          <p:cNvCxnSpPr>
            <a:cxnSpLocks/>
          </p:cNvCxnSpPr>
          <p:nvPr/>
        </p:nvCxnSpPr>
        <p:spPr>
          <a:xfrm>
            <a:off x="329985" y="896964"/>
            <a:ext cx="69033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2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C1C098-8B82-45FB-8F5B-8C9454A7787E}"/>
              </a:ext>
            </a:extLst>
          </p:cNvPr>
          <p:cNvSpPr txBox="1">
            <a:spLocks/>
          </p:cNvSpPr>
          <p:nvPr/>
        </p:nvSpPr>
        <p:spPr>
          <a:xfrm>
            <a:off x="310765" y="42244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  <a:p>
            <a:r>
              <a:rPr lang="en-US" sz="3100" dirty="0"/>
              <a:t>Add peers, checking balance and send </a:t>
            </a:r>
            <a:r>
              <a:rPr lang="en-US" sz="3100" dirty="0" err="1"/>
              <a:t>txn</a:t>
            </a:r>
            <a:endParaRPr lang="en-US" sz="3100" dirty="0"/>
          </a:p>
          <a:p>
            <a:endParaRPr lang="en-US" sz="3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CEFB51-69F5-4D9D-B129-959D6AB06D6E}"/>
              </a:ext>
            </a:extLst>
          </p:cNvPr>
          <p:cNvGrpSpPr/>
          <p:nvPr/>
        </p:nvGrpSpPr>
        <p:grpSpPr>
          <a:xfrm>
            <a:off x="363165" y="1072027"/>
            <a:ext cx="11737147" cy="3533596"/>
            <a:chOff x="444838" y="1060571"/>
            <a:chExt cx="11697925" cy="3270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DA0467-49C9-40E3-BED4-30FA8BA8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38" y="1060571"/>
              <a:ext cx="11697925" cy="29047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3363EB-50E0-4AA8-922C-0BEAE7F6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38" y="3965307"/>
              <a:ext cx="11697925" cy="365304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85F30D-DA37-42C0-B8F1-D2AC5CDE58A6}"/>
              </a:ext>
            </a:extLst>
          </p:cNvPr>
          <p:cNvCxnSpPr>
            <a:cxnSpLocks/>
          </p:cNvCxnSpPr>
          <p:nvPr/>
        </p:nvCxnSpPr>
        <p:spPr>
          <a:xfrm>
            <a:off x="363165" y="978855"/>
            <a:ext cx="84259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E0A1C-2BFE-42CC-8984-173B7F16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6" y="801406"/>
            <a:ext cx="11078309" cy="51458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49F97A-DC84-4100-8117-6C97D27C81D5}"/>
              </a:ext>
            </a:extLst>
          </p:cNvPr>
          <p:cNvSpPr txBox="1">
            <a:spLocks/>
          </p:cNvSpPr>
          <p:nvPr/>
        </p:nvSpPr>
        <p:spPr>
          <a:xfrm>
            <a:off x="683782" y="169023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  <a:p>
            <a:r>
              <a:rPr lang="en-US" sz="3100" dirty="0"/>
              <a:t>verify peers</a:t>
            </a:r>
          </a:p>
          <a:p>
            <a:endParaRPr lang="en-US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365B5D-2A60-4909-9FBE-898B960B10C7}"/>
              </a:ext>
            </a:extLst>
          </p:cNvPr>
          <p:cNvCxnSpPr>
            <a:cxnSpLocks/>
          </p:cNvCxnSpPr>
          <p:nvPr/>
        </p:nvCxnSpPr>
        <p:spPr>
          <a:xfrm>
            <a:off x="801856" y="692252"/>
            <a:ext cx="21119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3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80592-C3B9-4877-8202-DBCA4137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53" y="995344"/>
            <a:ext cx="10744279" cy="48673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491003-28E2-47BE-8B56-C7B0921931D3}"/>
              </a:ext>
            </a:extLst>
          </p:cNvPr>
          <p:cNvSpPr txBox="1">
            <a:spLocks/>
          </p:cNvSpPr>
          <p:nvPr/>
        </p:nvSpPr>
        <p:spPr>
          <a:xfrm>
            <a:off x="626849" y="36228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 – Same Ec2 Machine</a:t>
            </a:r>
          </a:p>
          <a:p>
            <a:r>
              <a:rPr lang="en-US" sz="3100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C96814-5B95-4BF2-A6D6-62419742DD16}"/>
              </a:ext>
            </a:extLst>
          </p:cNvPr>
          <p:cNvCxnSpPr>
            <a:cxnSpLocks/>
          </p:cNvCxnSpPr>
          <p:nvPr/>
        </p:nvCxnSpPr>
        <p:spPr>
          <a:xfrm>
            <a:off x="762653" y="878778"/>
            <a:ext cx="60953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491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150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PowerPoint Presentation</vt:lpstr>
      <vt:lpstr>SMART Contracts</vt:lpstr>
      <vt:lpstr>Blockchain Infra -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Chawre</dc:creator>
  <cp:lastModifiedBy>Vishal Chawre</cp:lastModifiedBy>
  <cp:revision>69</cp:revision>
  <dcterms:created xsi:type="dcterms:W3CDTF">2022-04-19T04:49:50Z</dcterms:created>
  <dcterms:modified xsi:type="dcterms:W3CDTF">2022-04-24T07:19:08Z</dcterms:modified>
</cp:coreProperties>
</file>